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SEEDVEST · CONCEPT PITCH /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Wealth is grown,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gambled.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Direct mutual funds and stocks from ₹100. Built around the way Indian households actually save for decades.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Every SIP is a living seed.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Calm mode by design · Zero F&amp;O casino.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Indore HQ · Built for the rest of India.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2D7A58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LIVING GARDEN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₹4,99,574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20-Year Milestone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01 / 12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01 / THE PROBLEM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market feels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like a casino.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Modern brokerage apps encourage hyperactive derivative trading. Flashing red-and-green screens trigger dopamine and panic, not long-term compounding.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Over 90% of retail F&amp;O traders lose money.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Intimidating English jargon (NAV, XIRR, Beta, PE).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Hidden commissions on regular mutual fund plans.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184A3A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ZERO F&amp;O NOISE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₹100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Today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02 / 12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02 / THE SOLUTION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portfolio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a living garden.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We replaced noisy financial tickers with biological growth stages. Plants sprout, grow leaves, bloom with dividends, and weather dry spells calmly.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Start with ₹100 a month via UPI AutoPay.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Calm mode hides daily tick noise by default.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Native Hindi and regional language lessons.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2D7A58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SEEDVEST CALM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₹100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Today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03 / 12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03 / THE CUSTOMER APP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calm app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Bharat.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40 verified routes: explore collections, direct funds, stocks, watering calendar, and bite-sized 60-second Rootnotes.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Visual living garden with weather synchronisation.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One-tap SIP pause &amp; skip with zero penalty.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Breather sheet before selling on panic drop days.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184A3A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SEEDVEST CALM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₹100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Today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04 / 12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04 / HOW IT WORKS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Plant. Water.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Rest. Harvest.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Four gentle steps to multi-decade compounding. All units remain strictly registered in the investor's own name.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1 · Paperless KYC in ~8 minutes.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2 · Pick an index fund or stock from ₹100.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3 · Monthly UPI AutoPay watering day.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4 · Watch your garden mature over 10–20 years.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2D7A58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SEEDVEST CALM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₹100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Today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05 / 12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05 / CANOPY WORKSTATION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Keyboard-first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desktop terminal.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For investors who sit at a desk. 1440px dense layout, D3 SVG depth, and quick keyboard shortcuts for calm equity delivery.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B / S / ⌘K command palette order execution.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Interactive candlestick scrubbing &amp; volume.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Delivery-only orders · No speculative leverage.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184A3A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SEEDVEST CALM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₹100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Today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06 / 12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06 / GREENHOUSE OPS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Real-time compliance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investor care.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Our operational console: 8-minute KYC review queues, automated watering day scheduler, and 3-pane customer care.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Sub-10m paperless KYC document audit.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Circuit-breaker retry logic for bank mandates.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End-to-end regulatory compliance audit trails.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2D7A58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SEEDVEST CALM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₹100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Today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07 / 12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07 / THE OPPORTUNITY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 Million new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investing homes.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Equity mutual fund penetration outside metro hubs is under 4%. Tier-2 and tier-3 India has high savings rates but lacks calm, trustworthy guidance.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Indore, Nashik, Surat, Lucknow as pilot hubs.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Free 90-minute in-person Seed Day workshops.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Regional language voice &amp; Devanagari UI.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184A3A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TIER-2 &amp; 3 REACH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 Cities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Seed Day Camps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08 / 12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08 / BUSINESS MODEL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Transparent fees.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 casino churn.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We refuse to profit from customer losses. Zero commission on direct mutual funds; honest flat fees on equity delivery.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₹0 account opening &amp; ₹0 annual maintenance.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Flat ₹10 or 0.1% per equity delivery order.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Seedvest Plus (Family Garden, tax vaults) at ₹499/yr.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2D7A58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TRANSPARENT FEES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₹0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MF Commission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09 / 12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09 / ILLUSTRATIVE TRACTION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Design targets.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Never live results.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All metrics below are illustrative simulation benchmarks created for product modeling and user journey validation.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10,000+ active monthly seeds · illustrative.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94.2% watering day persistence · illustrative.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₹1.4 Lakh average 10Y commission saved.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99.98% platform uptime across 90 days.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184A3A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DESIGN BENCHMARKS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94.2%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Watering Persistence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10 / 12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10 / ROADMAP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Growing steady,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by step.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A deliberate architectural rollout focused on trust, regional depth, and regulatory moat.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Phase 1 · Direct MF engine &amp; Living Garden mobile.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Phase 2 · Canopy desktop &amp; Greenhouse ops console.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Phase 3 · Seed Days in 40 cities &amp; Hindi Devanagari.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Phase 4 · Family Garden &amp; micro-pension seeds.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2D7A58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SEEDVEST CALM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₹100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Today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11 / 12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🌱 SEEDVEST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46720" y="4389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BF9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CONCEPT PITCH / 2026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258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4ADE80"/>
                </a:solidFill>
              </a:rPr>
              <a:t>11 / THE TEAM + ASK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in Indore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patient builders.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BF9F4"/>
                </a:solidFill>
              </a:rPr>
              <a:t>Ritika Joshi (ex-RBI sandbox), Farhan Merchant (ex-HFT infra), Anand Subramaniam (22Y compliance), Neha Gokhale (Head of Design).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75488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Seeking pilot partners for Seed Day camps.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Non-exclusive AMC execution-only partnerships.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FBF9F4"/>
                </a:solidFill>
              </a:rPr>
              <a:t>🌱 Concept demo · No securities offered for sale.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89520" y="1554480"/>
            <a:ext cx="3840480" cy="4389120"/>
          </a:xfrm>
          <a:prstGeom prst="roundRect">
            <a:avLst>
              <a:gd name="adj" fmla="val 4762"/>
            </a:avLst>
          </a:prstGeom>
          <a:solidFill>
            <a:srgbClr val="184A3A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0" y="1920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DE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SEEDVEST CALM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77240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₹100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BF9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Today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772400" y="50292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BF9F4"/>
                </a:solidFill>
              </a:rPr>
              <a:t>Assumed 12% CAGR returns · Concept model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6309360"/>
            <a:ext cx="10789920" cy="0"/>
          </a:xfrm>
          <a:prstGeom prst="line">
            <a:avLst/>
          </a:prstGeom>
          <a:noFill/>
          <a:ln w="9525">
            <a:solidFill>
              <a:srgbClr val="FBF9F4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4465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BF9F4"/>
                </a:solidFill>
              </a:rPr>
              <a:t>SEEDVEST BROKING PVT. LTD. · FICTIONAL PROTOTYPE · METRICS ILLUSTRATIVE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058400" y="644652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DE80"/>
                </a:solidFill>
              </a:rPr>
              <a:t>12 /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Seedvest Broking Pvt. Ltd. (Concept)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Seedvest · Wealth is grown, not gambled.</dc:title>
  <dc:subject>Calm Investing for Bharat · Concept Pitch</dc:subject>
  <dc:creator>Seedvest Design Concept Team</dc:creator>
  <cp:lastModifiedBy>Seedvest Design Concept Team</cp:lastModifiedBy>
  <cp:revision>1</cp:revision>
  <dcterms:created xsi:type="dcterms:W3CDTF">2026-10-06T02:59:28Z</dcterms:created>
  <dcterms:modified xsi:type="dcterms:W3CDTF">2026-10-06T02:59:28Z</dcterms:modified>
</cp:coreProperties>
</file>